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9F106-48C4-4F76-8A0B-12B1A01DBD3A}" v="8" dt="2022-01-23T03:34:37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ad Fared Murshed" userId="0e11401f-822c-488c-8687-2645db5e0a84" providerId="ADAL" clId="{A689F106-48C4-4F76-8A0B-12B1A01DBD3A}"/>
    <pc:docChg chg="custSel modSld">
      <pc:chgData name="Mohamad Fared Murshed" userId="0e11401f-822c-488c-8687-2645db5e0a84" providerId="ADAL" clId="{A689F106-48C4-4F76-8A0B-12B1A01DBD3A}" dt="2022-01-23T03:34:37.469" v="32"/>
      <pc:docMkLst>
        <pc:docMk/>
      </pc:docMkLst>
      <pc:sldChg chg="addSp delSp modSp mod">
        <pc:chgData name="Mohamad Fared Murshed" userId="0e11401f-822c-488c-8687-2645db5e0a84" providerId="ADAL" clId="{A689F106-48C4-4F76-8A0B-12B1A01DBD3A}" dt="2022-01-23T03:33:13.819" v="6" actId="1076"/>
        <pc:sldMkLst>
          <pc:docMk/>
          <pc:sldMk cId="1310972893" sldId="257"/>
        </pc:sldMkLst>
        <pc:spChg chg="mod">
          <ac:chgData name="Mohamad Fared Murshed" userId="0e11401f-822c-488c-8687-2645db5e0a84" providerId="ADAL" clId="{A689F106-48C4-4F76-8A0B-12B1A01DBD3A}" dt="2022-01-23T03:33:13.819" v="6" actId="1076"/>
          <ac:spMkLst>
            <pc:docMk/>
            <pc:sldMk cId="1310972893" sldId="257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3:00.442" v="2" actId="478"/>
          <ac:spMkLst>
            <pc:docMk/>
            <pc:sldMk cId="1310972893" sldId="257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3:10.256" v="5" actId="1076"/>
          <ac:picMkLst>
            <pc:docMk/>
            <pc:sldMk cId="1310972893" sldId="257"/>
            <ac:picMk id="4" creationId="{7927D19D-62A3-4485-BA41-E3E81FC4633F}"/>
          </ac:picMkLst>
        </pc:picChg>
      </pc:sldChg>
      <pc:sldChg chg="addSp delSp modSp mod">
        <pc:chgData name="Mohamad Fared Murshed" userId="0e11401f-822c-488c-8687-2645db5e0a84" providerId="ADAL" clId="{A689F106-48C4-4F76-8A0B-12B1A01DBD3A}" dt="2022-01-23T03:33:48.152" v="17"/>
        <pc:sldMkLst>
          <pc:docMk/>
          <pc:sldMk cId="3719934625" sldId="258"/>
        </pc:sldMkLst>
        <pc:spChg chg="mod">
          <ac:chgData name="Mohamad Fared Murshed" userId="0e11401f-822c-488c-8687-2645db5e0a84" providerId="ADAL" clId="{A689F106-48C4-4F76-8A0B-12B1A01DBD3A}" dt="2022-01-23T03:33:46.832" v="16" actId="1076"/>
          <ac:spMkLst>
            <pc:docMk/>
            <pc:sldMk cId="3719934625" sldId="258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3:43.105" v="15" actId="478"/>
          <ac:spMkLst>
            <pc:docMk/>
            <pc:sldMk cId="3719934625" sldId="258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3:48.152" v="17"/>
          <ac:picMkLst>
            <pc:docMk/>
            <pc:sldMk cId="3719934625" sldId="258"/>
            <ac:picMk id="4" creationId="{141CBDB6-55B0-4804-8FB8-E2ACEAED09CD}"/>
          </ac:picMkLst>
        </pc:picChg>
      </pc:sldChg>
      <pc:sldChg chg="addSp delSp modSp mod">
        <pc:chgData name="Mohamad Fared Murshed" userId="0e11401f-822c-488c-8687-2645db5e0a84" providerId="ADAL" clId="{A689F106-48C4-4F76-8A0B-12B1A01DBD3A}" dt="2022-01-23T03:33:24.414" v="10" actId="1076"/>
        <pc:sldMkLst>
          <pc:docMk/>
          <pc:sldMk cId="2535454256" sldId="259"/>
        </pc:sldMkLst>
        <pc:spChg chg="mod">
          <ac:chgData name="Mohamad Fared Murshed" userId="0e11401f-822c-488c-8687-2645db5e0a84" providerId="ADAL" clId="{A689F106-48C4-4F76-8A0B-12B1A01DBD3A}" dt="2022-01-23T03:33:24.414" v="10" actId="1076"/>
          <ac:spMkLst>
            <pc:docMk/>
            <pc:sldMk cId="2535454256" sldId="259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3:17.577" v="7" actId="478"/>
          <ac:spMkLst>
            <pc:docMk/>
            <pc:sldMk cId="2535454256" sldId="259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3:21.944" v="9"/>
          <ac:picMkLst>
            <pc:docMk/>
            <pc:sldMk cId="2535454256" sldId="259"/>
            <ac:picMk id="4" creationId="{DBB9B9E8-A1AB-43AC-B693-7CA8F537CC8F}"/>
          </ac:picMkLst>
        </pc:picChg>
      </pc:sldChg>
      <pc:sldChg chg="addSp delSp modSp mod">
        <pc:chgData name="Mohamad Fared Murshed" userId="0e11401f-822c-488c-8687-2645db5e0a84" providerId="ADAL" clId="{A689F106-48C4-4F76-8A0B-12B1A01DBD3A}" dt="2022-01-23T03:33:38.554" v="14" actId="1076"/>
        <pc:sldMkLst>
          <pc:docMk/>
          <pc:sldMk cId="573815905" sldId="260"/>
        </pc:sldMkLst>
        <pc:spChg chg="mod">
          <ac:chgData name="Mohamad Fared Murshed" userId="0e11401f-822c-488c-8687-2645db5e0a84" providerId="ADAL" clId="{A689F106-48C4-4F76-8A0B-12B1A01DBD3A}" dt="2022-01-23T03:33:38.554" v="14" actId="1076"/>
          <ac:spMkLst>
            <pc:docMk/>
            <pc:sldMk cId="573815905" sldId="260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3:28.510" v="11" actId="478"/>
          <ac:spMkLst>
            <pc:docMk/>
            <pc:sldMk cId="573815905" sldId="260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3:33.478" v="13"/>
          <ac:picMkLst>
            <pc:docMk/>
            <pc:sldMk cId="573815905" sldId="260"/>
            <ac:picMk id="4" creationId="{612CC7C7-AC90-4594-8A18-B0B18FCCB6F9}"/>
          </ac:picMkLst>
        </pc:picChg>
      </pc:sldChg>
      <pc:sldChg chg="addSp delSp modSp mod">
        <pc:chgData name="Mohamad Fared Murshed" userId="0e11401f-822c-488c-8687-2645db5e0a84" providerId="ADAL" clId="{A689F106-48C4-4F76-8A0B-12B1A01DBD3A}" dt="2022-01-23T03:34:00.503" v="21" actId="1076"/>
        <pc:sldMkLst>
          <pc:docMk/>
          <pc:sldMk cId="998516348" sldId="261"/>
        </pc:sldMkLst>
        <pc:spChg chg="mod">
          <ac:chgData name="Mohamad Fared Murshed" userId="0e11401f-822c-488c-8687-2645db5e0a84" providerId="ADAL" clId="{A689F106-48C4-4F76-8A0B-12B1A01DBD3A}" dt="2022-01-23T03:34:00.503" v="21" actId="1076"/>
          <ac:spMkLst>
            <pc:docMk/>
            <pc:sldMk cId="998516348" sldId="261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3:54.624" v="18" actId="478"/>
          <ac:spMkLst>
            <pc:docMk/>
            <pc:sldMk cId="998516348" sldId="261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3:57.949" v="20"/>
          <ac:picMkLst>
            <pc:docMk/>
            <pc:sldMk cId="998516348" sldId="261"/>
            <ac:picMk id="4" creationId="{C8E1C2D2-0494-46C5-826C-99ACF528301A}"/>
          </ac:picMkLst>
        </pc:picChg>
      </pc:sldChg>
      <pc:sldChg chg="addSp modSp mod">
        <pc:chgData name="Mohamad Fared Murshed" userId="0e11401f-822c-488c-8687-2645db5e0a84" providerId="ADAL" clId="{A689F106-48C4-4F76-8A0B-12B1A01DBD3A}" dt="2022-01-23T03:34:37.469" v="32"/>
        <pc:sldMkLst>
          <pc:docMk/>
          <pc:sldMk cId="3258212747" sldId="262"/>
        </pc:sldMkLst>
        <pc:spChg chg="mod">
          <ac:chgData name="Mohamad Fared Murshed" userId="0e11401f-822c-488c-8687-2645db5e0a84" providerId="ADAL" clId="{A689F106-48C4-4F76-8A0B-12B1A01DBD3A}" dt="2022-01-23T03:34:36.346" v="31" actId="1076"/>
          <ac:spMkLst>
            <pc:docMk/>
            <pc:sldMk cId="3258212747" sldId="262"/>
            <ac:spMk id="2" creationId="{00000000-0000-0000-0000-000000000000}"/>
          </ac:spMkLst>
        </pc:spChg>
        <pc:spChg chg="mod">
          <ac:chgData name="Mohamad Fared Murshed" userId="0e11401f-822c-488c-8687-2645db5e0a84" providerId="ADAL" clId="{A689F106-48C4-4F76-8A0B-12B1A01DBD3A}" dt="2022-01-23T03:34:32.201" v="30" actId="1076"/>
          <ac:spMkLst>
            <pc:docMk/>
            <pc:sldMk cId="3258212747" sldId="262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4:37.469" v="32"/>
          <ac:picMkLst>
            <pc:docMk/>
            <pc:sldMk cId="3258212747" sldId="262"/>
            <ac:picMk id="4" creationId="{B53E0683-2566-4C03-A888-9B2F760F2AA5}"/>
          </ac:picMkLst>
        </pc:picChg>
      </pc:sldChg>
      <pc:sldChg chg="addSp delSp modSp mod">
        <pc:chgData name="Mohamad Fared Murshed" userId="0e11401f-822c-488c-8687-2645db5e0a84" providerId="ADAL" clId="{A689F106-48C4-4F76-8A0B-12B1A01DBD3A}" dt="2022-01-23T03:34:24.018" v="28" actId="1076"/>
        <pc:sldMkLst>
          <pc:docMk/>
          <pc:sldMk cId="1381695555" sldId="263"/>
        </pc:sldMkLst>
        <pc:spChg chg="mod">
          <ac:chgData name="Mohamad Fared Murshed" userId="0e11401f-822c-488c-8687-2645db5e0a84" providerId="ADAL" clId="{A689F106-48C4-4F76-8A0B-12B1A01DBD3A}" dt="2022-01-23T03:34:24.018" v="28" actId="1076"/>
          <ac:spMkLst>
            <pc:docMk/>
            <pc:sldMk cId="1381695555" sldId="263"/>
            <ac:spMk id="2" creationId="{00000000-0000-0000-0000-000000000000}"/>
          </ac:spMkLst>
        </pc:spChg>
        <pc:spChg chg="del">
          <ac:chgData name="Mohamad Fared Murshed" userId="0e11401f-822c-488c-8687-2645db5e0a84" providerId="ADAL" clId="{A689F106-48C4-4F76-8A0B-12B1A01DBD3A}" dt="2022-01-23T03:34:04.599" v="22" actId="478"/>
          <ac:spMkLst>
            <pc:docMk/>
            <pc:sldMk cId="1381695555" sldId="263"/>
            <ac:spMk id="3" creationId="{00000000-0000-0000-0000-000000000000}"/>
          </ac:spMkLst>
        </pc:spChg>
        <pc:picChg chg="add mod">
          <ac:chgData name="Mohamad Fared Murshed" userId="0e11401f-822c-488c-8687-2645db5e0a84" providerId="ADAL" clId="{A689F106-48C4-4F76-8A0B-12B1A01DBD3A}" dt="2022-01-23T03:34:18.887" v="27" actId="1076"/>
          <ac:picMkLst>
            <pc:docMk/>
            <pc:sldMk cId="1381695555" sldId="263"/>
            <ac:picMk id="4" creationId="{5DFBC583-99DD-4615-BDC8-371E543434A2}"/>
          </ac:picMkLst>
        </pc:picChg>
      </pc:sldChg>
      <pc:sldChg chg="addSp modSp">
        <pc:chgData name="Mohamad Fared Murshed" userId="0e11401f-822c-488c-8687-2645db5e0a84" providerId="ADAL" clId="{A689F106-48C4-4F76-8A0B-12B1A01DBD3A}" dt="2022-01-23T03:32:45.335" v="0"/>
        <pc:sldMkLst>
          <pc:docMk/>
          <pc:sldMk cId="3395826592" sldId="264"/>
        </pc:sldMkLst>
        <pc:picChg chg="add mod">
          <ac:chgData name="Mohamad Fared Murshed" userId="0e11401f-822c-488c-8687-2645db5e0a84" providerId="ADAL" clId="{A689F106-48C4-4F76-8A0B-12B1A01DBD3A}" dt="2022-01-23T03:32:45.335" v="0"/>
          <ac:picMkLst>
            <pc:docMk/>
            <pc:sldMk cId="3395826592" sldId="264"/>
            <ac:picMk id="4" creationId="{FC9453BE-0CB5-4362-ACED-3ED9E36832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1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4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8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6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8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DD4E-29BF-4EB6-9E32-7FF0841A1EFD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C67C-41CC-45E9-AE06-3BD8CAC0B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161-98E9-48F8-BD0E-ACC5CF89F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Introduction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8724B-10A8-4078-B70C-A95868185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8310" y="3583376"/>
            <a:ext cx="319107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Name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Affiliation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Country origin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9453BE-0CB5-4362-ACED-3ED9E36832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582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631246"/>
            <a:ext cx="10515600" cy="1325563"/>
          </a:xfrm>
        </p:spPr>
        <p:txBody>
          <a:bodyPr/>
          <a:lstStyle/>
          <a:p>
            <a:r>
              <a:rPr lang="en-US" dirty="0"/>
              <a:t>BACKGROUND/INTRODUCTION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27D19D-62A3-4485-BA41-E3E81FC463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760459" y="169626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097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89" y="2657751"/>
            <a:ext cx="10515600" cy="1325563"/>
          </a:xfrm>
        </p:spPr>
        <p:txBody>
          <a:bodyPr/>
          <a:lstStyle/>
          <a:p>
            <a:r>
              <a:rPr lang="en-US" dirty="0"/>
              <a:t>REVIEW OBJECTIVES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9B9E8-A1AB-43AC-B693-7CA8F537CC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45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339699"/>
            <a:ext cx="10515600" cy="1325563"/>
          </a:xfrm>
        </p:spPr>
        <p:txBody>
          <a:bodyPr/>
          <a:lstStyle/>
          <a:p>
            <a:r>
              <a:rPr lang="en-US" dirty="0"/>
              <a:t>SLR PROTOCOL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CC7C7-AC90-4594-8A18-B0B18FCCB6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381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174" y="2103437"/>
            <a:ext cx="10515600" cy="1325563"/>
          </a:xfrm>
        </p:spPr>
        <p:txBody>
          <a:bodyPr/>
          <a:lstStyle/>
          <a:p>
            <a:r>
              <a:rPr lang="en-US" dirty="0"/>
              <a:t>REVIEW QUESTIONS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1CBDB6-55B0-4804-8FB8-E2ACEAED09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993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89" y="2660028"/>
            <a:ext cx="10515600" cy="1325563"/>
          </a:xfrm>
        </p:spPr>
        <p:txBody>
          <a:bodyPr/>
          <a:lstStyle/>
          <a:p>
            <a:r>
              <a:rPr lang="en-US" dirty="0"/>
              <a:t>SYSTEMATIC SEARCHING STRATEGIES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E1C2D2-0494-46C5-826C-99ACF52830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851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49" y="2766218"/>
            <a:ext cx="10515600" cy="1325563"/>
          </a:xfrm>
        </p:spPr>
        <p:txBody>
          <a:bodyPr/>
          <a:lstStyle/>
          <a:p>
            <a:r>
              <a:rPr lang="en-US" dirty="0"/>
              <a:t>DATA EXTRACTION AND ANALYSIS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FBC583-99DD-4615-BDC8-371E543434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563449" y="328652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69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09" y="1942134"/>
            <a:ext cx="10515600" cy="1325563"/>
          </a:xfrm>
        </p:spPr>
        <p:txBody>
          <a:bodyPr/>
          <a:lstStyle/>
          <a:p>
            <a:r>
              <a:rPr lang="en-US" dirty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321020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dirty="0">
                <a:latin typeface="Arial Narrow" panose="020B0606020202030204" pitchFamily="34" charset="0"/>
              </a:rPr>
              <a:t>TRY ANSWERING THE FOLLOWING QUESTIONS IN YOUR PRESENTATION:</a:t>
            </a:r>
          </a:p>
          <a:p>
            <a:pPr marL="0" lvl="1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What are the main findings of my review?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How do my findings fit with the previously published research?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What are the strengths and limitations of the included studies?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What are the strengths and limitations of the review process?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Can the findings be generalized?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What are the implications of the review?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latin typeface="Arial Narrow" panose="020B0606020202030204" pitchFamily="34" charset="0"/>
              </a:rPr>
              <a:t>What conclusion can be drawn from the review?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3E0683-2566-4C03-A888-9B2F760F2A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821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97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Office Theme</vt:lpstr>
      <vt:lpstr>Self Introduction </vt:lpstr>
      <vt:lpstr>BACKGROUND/INTRODUCTION</vt:lpstr>
      <vt:lpstr>REVIEW OBJECTIVES</vt:lpstr>
      <vt:lpstr>SLR PROTOCOL</vt:lpstr>
      <vt:lpstr>REVIEW QUESTIONS</vt:lpstr>
      <vt:lpstr>SYSTEMATIC SEARCHING STRATEGIES</vt:lpstr>
      <vt:lpstr>DATA EXTRACTION AND ANALYSIS</vt:lpstr>
      <vt:lpstr>FINDINGS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DR LINDA RAHMAN</dc:creator>
  <cp:lastModifiedBy>Mohamad Fared Murshed</cp:lastModifiedBy>
  <cp:revision>4</cp:revision>
  <dcterms:created xsi:type="dcterms:W3CDTF">2021-12-31T06:00:32Z</dcterms:created>
  <dcterms:modified xsi:type="dcterms:W3CDTF">2022-01-23T03:34:42Z</dcterms:modified>
</cp:coreProperties>
</file>